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31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70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5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35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72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74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2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0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66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E074-B803-48D5-AC9E-F7C00A3E97E0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725F-BF09-4666-B1FB-3A0C13430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40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pl-PL" dirty="0" smtClean="0"/>
              <a:t>CZYJ </a:t>
            </a:r>
            <a:r>
              <a:rPr lang="pl-PL" dirty="0" smtClean="0"/>
              <a:t>TO PLECAK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507829" cy="39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6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LORNETKA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946531" cy="33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0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MAPA</a:t>
            </a:r>
            <a:endParaRPr lang="pl-PL" dirty="0"/>
          </a:p>
        </p:txBody>
      </p:sp>
      <p:pic>
        <p:nvPicPr>
          <p:cNvPr id="3074" name="Picture 2" descr="Tapeta Mapa Świata| Klasyczna lub Samoprzylepna 8477074487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04992" cy="40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1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KOMPAS</a:t>
            </a:r>
            <a:endParaRPr lang="pl-PL" dirty="0"/>
          </a:p>
        </p:txBody>
      </p:sp>
      <p:pic>
        <p:nvPicPr>
          <p:cNvPr id="4098" name="Picture 2" descr="Duży kompas - Meble szkolne, przedszkolne, żłobkowe, zabawki d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755904" cy="5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1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ATLAS PRZYRODNICZY</a:t>
            </a:r>
            <a:endParaRPr lang="pl-PL" dirty="0"/>
          </a:p>
        </p:txBody>
      </p:sp>
      <p:pic>
        <p:nvPicPr>
          <p:cNvPr id="5122" name="Picture 2" descr="ATLAS przyrodniczy dla dzieci. Zwierzęta i rośliny Polsk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5374904" cy="40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wierzęta i rośliny Polski. Atlas przyrodniczy dla dzieci. - Blo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wierzęta i rośliny Polski. Atlas przyrodniczy dla dzieci. - Blo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Zwierzęta i rośliny Polski. Atlas przyrodniczy dla dzieci. - Blog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857">
            <a:off x="340643" y="2132856"/>
            <a:ext cx="3151237" cy="31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APARAT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909020" cy="421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2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DZIENNIK PODRÓŻNIKA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827115" cy="382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PLECAK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7300" dirty="0" smtClean="0"/>
              <a:t>PODRÓŻNIKA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269392" cy="47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0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14</Words>
  <Application>Microsoft Office PowerPoint</Application>
  <PresentationFormat>Pokaz na ekranie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CZYJ TO PLECAK?</vt:lpstr>
      <vt:lpstr>LORNETKA</vt:lpstr>
      <vt:lpstr>MAPA</vt:lpstr>
      <vt:lpstr>KOMPAS</vt:lpstr>
      <vt:lpstr>ATLAS PRZYRODNICZY</vt:lpstr>
      <vt:lpstr>APARAT</vt:lpstr>
      <vt:lpstr>DZIENNIK PODRÓŻNIKA</vt:lpstr>
      <vt:lpstr>TO PLECAK PODRÓŻNIKA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PLECAK</dc:title>
  <dc:creator>Natalka</dc:creator>
  <cp:lastModifiedBy>Natalka</cp:lastModifiedBy>
  <cp:revision>3</cp:revision>
  <dcterms:created xsi:type="dcterms:W3CDTF">2020-04-20T17:31:18Z</dcterms:created>
  <dcterms:modified xsi:type="dcterms:W3CDTF">2020-04-21T05:46:15Z</dcterms:modified>
</cp:coreProperties>
</file>